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9"/>
  </p:notesMasterIdLst>
  <p:sldIdLst>
    <p:sldId id="307" r:id="rId6"/>
    <p:sldId id="343" r:id="rId7"/>
    <p:sldId id="339" r:id="rId8"/>
    <p:sldId id="345" r:id="rId9"/>
    <p:sldId id="346" r:id="rId10"/>
    <p:sldId id="379" r:id="rId11"/>
    <p:sldId id="380" r:id="rId12"/>
    <p:sldId id="381" r:id="rId13"/>
    <p:sldId id="382" r:id="rId14"/>
    <p:sldId id="383" r:id="rId15"/>
    <p:sldId id="347" r:id="rId16"/>
    <p:sldId id="348" r:id="rId17"/>
    <p:sldId id="361" r:id="rId18"/>
    <p:sldId id="362" r:id="rId19"/>
    <p:sldId id="364" r:id="rId20"/>
    <p:sldId id="365" r:id="rId21"/>
    <p:sldId id="366" r:id="rId22"/>
    <p:sldId id="367" r:id="rId23"/>
    <p:sldId id="357" r:id="rId24"/>
    <p:sldId id="369" r:id="rId25"/>
    <p:sldId id="368" r:id="rId26"/>
    <p:sldId id="370" r:id="rId27"/>
    <p:sldId id="371" r:id="rId28"/>
    <p:sldId id="372" r:id="rId29"/>
    <p:sldId id="373" r:id="rId30"/>
    <p:sldId id="375" r:id="rId31"/>
    <p:sldId id="376" r:id="rId32"/>
    <p:sldId id="387" r:id="rId33"/>
    <p:sldId id="388" r:id="rId34"/>
    <p:sldId id="378" r:id="rId35"/>
    <p:sldId id="384" r:id="rId36"/>
    <p:sldId id="385" r:id="rId37"/>
    <p:sldId id="389" r:id="rId3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p:cViewPr varScale="1">
        <p:scale>
          <a:sx n="67" d="100"/>
          <a:sy n="67" d="100"/>
        </p:scale>
        <p:origin x="756"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114973" y="5"/>
          <a:ext cx="4125203" cy="4111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125217" y="2152522"/>
          <a:ext cx="2000204" cy="1031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MX" sz="6500" kern="1200"/>
        </a:p>
      </dsp:txBody>
      <dsp:txXfrm>
        <a:off x="2125217" y="2152522"/>
        <a:ext cx="2000204" cy="103135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27/06/2023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xmlns=""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xmlns=""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27/06/2023</a:t>
            </a:fld>
            <a:endParaRPr lang="es-MX"/>
          </a:p>
        </p:txBody>
      </p:sp>
      <p:sp>
        <p:nvSpPr>
          <p:cNvPr id="5" name="Marcador de pie de página 4">
            <a:extLst>
              <a:ext uri="{FF2B5EF4-FFF2-40B4-BE49-F238E27FC236}">
                <a16:creationId xmlns:a16="http://schemas.microsoft.com/office/drawing/2014/main" xmlns=""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xmlns=""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xmlns="" id="{E844E3D2-E945-19C6-68D7-AA7AC54FF7A6}"/>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5" name="Marcador de pie de página 4">
            <a:extLst>
              <a:ext uri="{FF2B5EF4-FFF2-40B4-BE49-F238E27FC236}">
                <a16:creationId xmlns:a16="http://schemas.microsoft.com/office/drawing/2014/main" xmlns=""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xmlns=""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xmlns=""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xmlns=""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xmlns=""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9561BD46-81DF-C525-880C-B60F549977C9}"/>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5" name="Marcador de pie de página 4">
            <a:extLst>
              <a:ext uri="{FF2B5EF4-FFF2-40B4-BE49-F238E27FC236}">
                <a16:creationId xmlns:a16="http://schemas.microsoft.com/office/drawing/2014/main" xmlns=""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xmlns="" id="{C0849DC6-910E-1212-87E9-5D91EDF04321}"/>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4" name="Marcador de pie de página 3">
            <a:extLst>
              <a:ext uri="{FF2B5EF4-FFF2-40B4-BE49-F238E27FC236}">
                <a16:creationId xmlns:a16="http://schemas.microsoft.com/office/drawing/2014/main" xmlns=""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3D8DCD30-7661-12EB-6BF3-7D6889A8D7E7}"/>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3" name="Marcador de pie de página 2">
            <a:extLst>
              <a:ext uri="{FF2B5EF4-FFF2-40B4-BE49-F238E27FC236}">
                <a16:creationId xmlns:a16="http://schemas.microsoft.com/office/drawing/2014/main" xmlns=""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27/06/2023</a:t>
            </a:fld>
            <a:endParaRPr lang="es-MX"/>
          </a:p>
        </p:txBody>
      </p:sp>
      <p:sp>
        <p:nvSpPr>
          <p:cNvPr id="5" name="Marcador de pie de página 4">
            <a:extLst>
              <a:ext uri="{FF2B5EF4-FFF2-40B4-BE49-F238E27FC236}">
                <a16:creationId xmlns:a16="http://schemas.microsoft.com/office/drawing/2014/main" xmlns=""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xmlns=""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xmlns=""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5A0FA56-6BC6-7784-94A4-A9567E2F6DE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a16="http://schemas.microsoft.com/office/drawing/2014/main" xmlns="" id="{054907EA-BE49-8C79-8001-ED786CE75988}"/>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C10487A4-FC39-F9DB-395D-BC3AAAD2DD6A}"/>
              </a:ext>
            </a:extLst>
          </p:cNvPr>
          <p:cNvSpPr txBox="1">
            <a:spLocks/>
          </p:cNvSpPr>
          <p:nvPr/>
        </p:nvSpPr>
        <p:spPr>
          <a:xfrm>
            <a:off x="27984" y="3216602"/>
            <a:ext cx="9973266"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mtClean="0"/>
              <a:t>Variables Dummy (One hot encoding)</a:t>
            </a:r>
            <a:endParaRPr lang="es-ES"/>
          </a:p>
          <a:p>
            <a:endParaRPr lang="es-MX"/>
          </a:p>
        </p:txBody>
      </p:sp>
      <p:grpSp>
        <p:nvGrpSpPr>
          <p:cNvPr id="4" name="Grupo 3">
            <a:extLst>
              <a:ext uri="{FF2B5EF4-FFF2-40B4-BE49-F238E27FC236}">
                <a16:creationId xmlns:a16="http://schemas.microsoft.com/office/drawing/2014/main" xmlns="" id="{0A200FAD-0C14-22BB-89C2-69791A41F502}"/>
              </a:ext>
            </a:extLst>
          </p:cNvPr>
          <p:cNvGrpSpPr/>
          <p:nvPr/>
        </p:nvGrpSpPr>
        <p:grpSpPr>
          <a:xfrm>
            <a:off x="823585" y="2605523"/>
            <a:ext cx="5734378" cy="1469944"/>
            <a:chOff x="2782153" y="1879316"/>
            <a:chExt cx="3912161" cy="1102458"/>
          </a:xfrm>
        </p:grpSpPr>
        <p:sp>
          <p:nvSpPr>
            <p:cNvPr id="5" name="Título 1">
              <a:extLst>
                <a:ext uri="{FF2B5EF4-FFF2-40B4-BE49-F238E27FC236}">
                  <a16:creationId xmlns:a16="http://schemas.microsoft.com/office/drawing/2014/main" xmlns=""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Variables Dummy</a:t>
              </a:r>
            </a:p>
            <a:p>
              <a:r>
                <a:rPr lang="es-ES" sz="4267" b="1">
                  <a:solidFill>
                    <a:schemeClr val="bg1"/>
                  </a:solidFill>
                  <a:latin typeface="Verdana"/>
                  <a:ea typeface="Verdana"/>
                  <a:cs typeface="+mj-lt"/>
                </a:rPr>
                <a:t> </a:t>
              </a:r>
              <a:r>
                <a:rPr lang="es-ES" sz="4267" b="1" smtClean="0">
                  <a:solidFill>
                    <a:schemeClr val="bg1"/>
                  </a:solidFill>
                  <a:latin typeface="Verdana"/>
                  <a:ea typeface="Verdana"/>
                  <a:cs typeface="+mj-lt"/>
                </a:rPr>
                <a:t> (One hot encoding)</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xmlns=""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1352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709100730"/>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Tree>
    <p:extLst>
      <p:ext uri="{BB962C8B-B14F-4D97-AF65-F5344CB8AC3E}">
        <p14:creationId xmlns:p14="http://schemas.microsoft.com/office/powerpoint/2010/main" val="38714957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38099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620700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694011143"/>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3317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08726609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0585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22884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1"/>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56519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04968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a16="http://schemas.microsoft.com/office/drawing/2014/main" xmlns=""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a16="http://schemas.microsoft.com/office/drawing/2014/main" xmlns=""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xmlns=""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510682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42231968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 xmlns:a16="http://schemas.microsoft.com/office/drawing/2014/main"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5678233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a16="http://schemas.microsoft.com/office/drawing/2014/main" xmlns=""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a16="http://schemas.microsoft.com/office/drawing/2014/main" xmlns=""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a16="http://schemas.microsoft.com/office/drawing/2014/main" xmlns=""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a16="http://schemas.microsoft.com/office/drawing/2014/main" xmlns=""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xmlns=""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xmlns=""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2"/>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xmlns=""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atrás </a:t>
            </a:r>
            <a:r>
              <a:rPr lang="es-MX" sz="1200" smtClean="0"/>
              <a:t>(Backward elimination)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a16="http://schemas.microsoft.com/office/drawing/2014/main" xmlns=""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a16="http://schemas.microsoft.com/office/drawing/2014/main" xmlns=""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xmlns=""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xmlns=""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xmlns=""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a16="http://schemas.microsoft.com/office/drawing/2014/main" xmlns=""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adelante (Forward selection)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a16="http://schemas.microsoft.com/office/drawing/2014/main" xmlns=""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a16="http://schemas.microsoft.com/office/drawing/2014/main" xmlns=""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a16="http://schemas.microsoft.com/office/drawing/2014/main" xmlns=""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bidireccional (Stepwise regression)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a16="http://schemas.microsoft.com/office/drawing/2014/main" xmlns=""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a16="http://schemas.microsoft.com/office/drawing/2014/main" xmlns=""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a16="http://schemas.microsoft.com/office/drawing/2014/main" xmlns=""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a16="http://schemas.microsoft.com/office/drawing/2014/main" xmlns=""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a16="http://schemas.microsoft.com/office/drawing/2014/main" xmlns=""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a16="http://schemas.microsoft.com/office/drawing/2014/main" xmlns=""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a16="http://schemas.microsoft.com/office/drawing/2014/main" xmlns=""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a16="http://schemas.microsoft.com/office/drawing/2014/main" xmlns=""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a16="http://schemas.microsoft.com/office/drawing/2014/main" xmlns=""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a16="http://schemas.microsoft.com/office/drawing/2014/main" xmlns=""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a16="http://schemas.microsoft.com/office/drawing/2014/main" xmlns=""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a16="http://schemas.microsoft.com/office/drawing/2014/main" xmlns=""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a16="http://schemas.microsoft.com/office/drawing/2014/main" xmlns=""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a16="http://schemas.microsoft.com/office/drawing/2014/main" xmlns=""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a16="http://schemas.microsoft.com/office/drawing/2014/main" xmlns=""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a16="http://schemas.microsoft.com/office/drawing/2014/main" xmlns=""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a16="http://schemas.microsoft.com/office/drawing/2014/main" xmlns=""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a16="http://schemas.microsoft.com/office/drawing/2014/main" xmlns=""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a16="http://schemas.microsoft.com/office/drawing/2014/main" xmlns=""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a16="http://schemas.microsoft.com/office/drawing/2014/main" xmlns=""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 xmlns:a16="http://schemas.microsoft.com/office/drawing/2014/main"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xmlns=""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a16="http://schemas.microsoft.com/office/drawing/2014/main" xmlns=""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xmlns=""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xmlns=""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a16="http://schemas.microsoft.com/office/drawing/2014/main" xmlns=""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xmlns=""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a16="http://schemas.microsoft.com/office/drawing/2014/main" xmlns=""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xmlns=""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a16="http://schemas.microsoft.com/office/drawing/2014/main" xmlns=""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xmlns=""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xmlns=""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xmlns=""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xmlns=""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xmlns=""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xmlns=""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xmlns=""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xmlns=""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xmlns=""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a16="http://schemas.microsoft.com/office/drawing/2014/main" xmlns=""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a16="http://schemas.microsoft.com/office/drawing/2014/main" xmlns=""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Otras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Alternativas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Picture 3"/>
          <p:cNvPicPr>
            <a:picLocks noChangeAspect="1"/>
          </p:cNvPicPr>
          <p:nvPr/>
        </p:nvPicPr>
        <p:blipFill>
          <a:blip r:embed="rId3"/>
          <a:stretch>
            <a:fillRect/>
          </a:stretch>
        </p:blipFill>
        <p:spPr>
          <a:xfrm>
            <a:off x="1362075" y="2026509"/>
            <a:ext cx="9667876" cy="4171196"/>
          </a:xfrm>
          <a:prstGeom prst="rect">
            <a:avLst/>
          </a:prstGeom>
        </p:spPr>
      </p:pic>
      <p:sp>
        <p:nvSpPr>
          <p:cNvPr id="17" name="TextBox 16"/>
          <p:cNvSpPr txBox="1"/>
          <p:nvPr/>
        </p:nvSpPr>
        <p:spPr>
          <a:xfrm>
            <a:off x="7972425" y="6531429"/>
            <a:ext cx="4180251" cy="307777"/>
          </a:xfrm>
          <a:prstGeom prst="rect">
            <a:avLst/>
          </a:prstGeom>
          <a:noFill/>
        </p:spPr>
        <p:txBody>
          <a:bodyPr wrap="square" rtlCol="0">
            <a:spAutoFit/>
          </a:bodyPr>
          <a:lstStyle/>
          <a:p>
            <a:pPr algn="r"/>
            <a:r>
              <a:rPr lang="en-US" sz="1400" smtClean="0">
                <a:latin typeface="Verdana" panose="020B0604030504040204" pitchFamily="34" charset="0"/>
                <a:ea typeface="Verdana" panose="020B0604030504040204" pitchFamily="34" charset="0"/>
              </a:rPr>
              <a:t>openSAP:</a:t>
            </a:r>
            <a:r>
              <a:rPr lang="es-MX" sz="1400" smtClean="0">
                <a:latin typeface="Verdana" panose="020B0604030504040204" pitchFamily="34" charset="0"/>
                <a:ea typeface="Verdana" panose="020B0604030504040204" pitchFamily="34" charset="0"/>
              </a:rPr>
              <a:t>Getting Started with Data </a:t>
            </a:r>
            <a:r>
              <a:rPr lang="es-MX" sz="1400" smtClean="0">
                <a:latin typeface="Verdana" panose="020B0604030504040204" pitchFamily="34" charset="0"/>
                <a:ea typeface="Verdana" panose="020B0604030504040204" pitchFamily="34" charset="0"/>
              </a:rPr>
              <a:t>Science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713150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a16="http://schemas.microsoft.com/office/drawing/2014/main" xmlns=""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a16="http://schemas.microsoft.com/office/drawing/2014/main" xmlns=""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xmlns=""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a16="http://schemas.microsoft.com/office/drawing/2014/main" xmlns=""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a16="http://schemas.microsoft.com/office/drawing/2014/main" xmlns=""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xmlns=""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a16="http://schemas.microsoft.com/office/drawing/2014/main" xmlns=""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a16="http://schemas.microsoft.com/office/drawing/2014/main" xmlns=""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xmlns=""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xmlns=""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a16="http://schemas.microsoft.com/office/drawing/2014/main" xmlns=""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a16="http://schemas.microsoft.com/office/drawing/2014/main" xmlns=""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a16="http://schemas.microsoft.com/office/drawing/2014/main" xmlns=""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a16="http://schemas.microsoft.com/office/drawing/2014/main" xmlns=""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a16="http://schemas.microsoft.com/office/drawing/2014/main" xmlns=""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a16="http://schemas.microsoft.com/office/drawing/2014/main" xmlns=""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xmlns=""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a16="http://schemas.microsoft.com/office/drawing/2014/main" xmlns=""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a16="http://schemas.microsoft.com/office/drawing/2014/main" xmlns=""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xmlns=""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a16="http://schemas.microsoft.com/office/drawing/2014/main" xmlns=""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a16="http://schemas.microsoft.com/office/drawing/2014/main" xmlns=""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xmlns=""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a16="http://schemas.microsoft.com/office/drawing/2014/main" xmlns=""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a16="http://schemas.microsoft.com/office/drawing/2014/main" xmlns=""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a16="http://schemas.microsoft.com/office/drawing/2014/main" xmlns=""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a16="http://schemas.microsoft.com/office/drawing/2014/main" xmlns=""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a16="http://schemas.microsoft.com/office/drawing/2014/main" xmlns=""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a16="http://schemas.microsoft.com/office/drawing/2014/main" xmlns=""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a16="http://schemas.microsoft.com/office/drawing/2014/main" xmlns=""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a16="http://schemas.microsoft.com/office/drawing/2014/main" xmlns=""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a16="http://schemas.microsoft.com/office/drawing/2014/main" xmlns=""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xmlns=""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a16="http://schemas.microsoft.com/office/drawing/2014/main" xmlns=""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a16="http://schemas.microsoft.com/office/drawing/2014/main" xmlns=""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a16="http://schemas.microsoft.com/office/drawing/2014/main" xmlns=""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a16="http://schemas.microsoft.com/office/drawing/2014/main" xmlns=""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a16="http://schemas.microsoft.com/office/drawing/2014/main" xmlns=""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a16="http://schemas.microsoft.com/office/drawing/2014/main" xmlns=""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a16="http://schemas.microsoft.com/office/drawing/2014/main" xmlns=""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 xmlns:a16="http://schemas.microsoft.com/office/drawing/2014/main"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3.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file>

<file path=customXml/itemProps1.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2.xml><?xml version="1.0" encoding="utf-8"?>
<ds:datastoreItem xmlns:ds="http://schemas.openxmlformats.org/officeDocument/2006/customXml" ds:itemID="{2D0DF8DB-B03C-4353-B44A-DA8E261EF087}">
  <ds:schemaRefs>
    <ds:schemaRef ds:uri="http://purl.org/dc/terms/"/>
    <ds:schemaRef ds:uri="http://schemas.microsoft.com/sharepoint/v3"/>
    <ds:schemaRef ds:uri="0d112806-a571-4b5c-9687-83175e2be7e0"/>
    <ds:schemaRef ds:uri="5715b14d-6155-4883-b773-4a6f0b526cee"/>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elements/1.1/"/>
    <ds:schemaRef ds:uri="http://schemas.microsoft.com/office/infopath/2007/PartnerControls"/>
    <ds:schemaRef ds:uri="494b7d94-68f9-41b0-9fd8-f8ea6ae98d38"/>
    <ds:schemaRef ds:uri="http://purl.org/dc/dcmitype/"/>
  </ds:schemaRefs>
</ds:datastoreItem>
</file>

<file path=customXml/itemProps3.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715E428-4D5D-44BE-8CDF-D0767275E30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863</TotalTime>
  <Words>1424</Words>
  <Application>Microsoft Office PowerPoint</Application>
  <PresentationFormat>Widescreen</PresentationFormat>
  <Paragraphs>635</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93</cp:revision>
  <dcterms:created xsi:type="dcterms:W3CDTF">2023-04-03T19:17:52Z</dcterms:created>
  <dcterms:modified xsi:type="dcterms:W3CDTF">2023-06-28T01:03:51Z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